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4" r:id="rId2"/>
    <p:sldId id="278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29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6794"/>
    <a:srgbClr val="333333"/>
    <a:srgbClr val="41A7BF"/>
    <a:srgbClr val="05495E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3" autoAdjust="0"/>
    <p:restoredTop sz="94994" autoAdjust="0"/>
  </p:normalViewPr>
  <p:slideViewPr>
    <p:cSldViewPr>
      <p:cViewPr varScale="1">
        <p:scale>
          <a:sx n="108" d="100"/>
          <a:sy n="108" d="100"/>
        </p:scale>
        <p:origin x="130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08.06.2023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00374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75167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06456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338003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289216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071409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201195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427988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9220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10000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9792" y="1052736"/>
            <a:ext cx="2952328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</a:t>
            </a:r>
            <a:r>
              <a:rPr lang="uk-UA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39552" y="2780928"/>
            <a:ext cx="8136904" cy="28083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5400" i="1" dirty="0">
                <a:latin typeface="Georgia" panose="02040502050405020303" pitchFamily="18" charset="0"/>
              </a:rPr>
              <a:t>Хвала за </a:t>
            </a:r>
          </a:p>
          <a:p>
            <a:r>
              <a:rPr lang="ru-RU" sz="5400" i="1" dirty="0" err="1">
                <a:latin typeface="Georgia" panose="02040502050405020303" pitchFamily="18" charset="0"/>
              </a:rPr>
              <a:t>визволення</a:t>
            </a:r>
            <a:r>
              <a:rPr lang="ru-RU" sz="5400" i="1" dirty="0">
                <a:latin typeface="Georgia" panose="02040502050405020303" pitchFamily="18" charset="0"/>
              </a:rPr>
              <a:t> </a:t>
            </a:r>
            <a:r>
              <a:rPr lang="ru-RU" sz="5400" i="1" dirty="0" err="1">
                <a:latin typeface="Georgia" panose="02040502050405020303" pitchFamily="18" charset="0"/>
              </a:rPr>
              <a:t>від</a:t>
            </a:r>
            <a:r>
              <a:rPr lang="ru-RU" sz="5400" i="1" dirty="0">
                <a:latin typeface="Georgia" panose="02040502050405020303" pitchFamily="18" charset="0"/>
              </a:rPr>
              <a:t> </a:t>
            </a:r>
          </a:p>
          <a:p>
            <a:r>
              <a:rPr lang="ru-RU" sz="5400" i="1" dirty="0" err="1">
                <a:latin typeface="Georgia" panose="02040502050405020303" pitchFamily="18" charset="0"/>
              </a:rPr>
              <a:t>гріха</a:t>
            </a:r>
            <a:r>
              <a:rPr lang="ru-RU" sz="5400" i="1" dirty="0">
                <a:latin typeface="Georgia" panose="02040502050405020303" pitchFamily="18" charset="0"/>
              </a:rPr>
              <a:t> та рабства </a:t>
            </a:r>
            <a:endParaRPr lang="en-US" sz="5400" i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251520" y="3140968"/>
            <a:ext cx="8496944" cy="230425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6000" b="1" dirty="0"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ru-RU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їм</a:t>
            </a:r>
            <a:r>
              <a:rPr lang="ru-RU" sz="6000" b="1" dirty="0">
                <a:latin typeface="Arial" panose="020B0604020202020204" pitchFamily="34" charset="0"/>
                <a:cs typeface="Arial" panose="020B0604020202020204" pitchFamily="34" charset="0"/>
              </a:rPr>
              <a:t> землю </a:t>
            </a:r>
            <a:r>
              <a:rPr lang="ru-RU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народів</a:t>
            </a:r>
            <a:r>
              <a:rPr lang="ru-RU" sz="6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роздав</a:t>
            </a:r>
            <a:r>
              <a:rPr lang="ru-RU" sz="6000" b="1" dirty="0">
                <a:latin typeface="Arial" panose="020B0604020202020204" pitchFamily="34" charset="0"/>
                <a:cs typeface="Arial" panose="020B0604020202020204" pitchFamily="34" charset="0"/>
              </a:rPr>
              <a:t>, і </a:t>
            </a:r>
            <a:r>
              <a:rPr lang="ru-RU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посіли</a:t>
            </a:r>
            <a:r>
              <a:rPr lang="ru-RU" sz="6000" b="1" dirty="0">
                <a:latin typeface="Arial" panose="020B0604020202020204" pitchFamily="34" charset="0"/>
                <a:cs typeface="Arial" panose="020B0604020202020204" pitchFamily="34" charset="0"/>
              </a:rPr>
              <a:t> вони </a:t>
            </a:r>
            <a:r>
              <a:rPr lang="ru-RU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працю</a:t>
            </a:r>
            <a:r>
              <a:rPr lang="ru-RU" sz="6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людів</a:t>
            </a:r>
            <a:r>
              <a:rPr lang="ru-RU" sz="6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699792" y="1052736"/>
            <a:ext cx="3672408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</a:t>
            </a:r>
            <a:r>
              <a:rPr lang="uk-UA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5: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44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27006670"/>
      </p:ext>
    </p:extLst>
  </p:cSld>
  <p:clrMapOvr>
    <a:masterClrMapping/>
  </p:clrMapOvr>
  <p:transition spd="med"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-108520" y="2204864"/>
            <a:ext cx="9252520" cy="417646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4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48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щоб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ми,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християни-баптисти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також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виконували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заповіді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, та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закони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берегли!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Алілуя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дорогоцінному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Господу, 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Який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відкупив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наші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душі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699792" y="1052736"/>
            <a:ext cx="3672408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</a:t>
            </a:r>
            <a:r>
              <a:rPr lang="uk-UA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5: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45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75178047"/>
      </p:ext>
    </p:extLst>
  </p:cSld>
  <p:clrMapOvr>
    <a:masterClrMapping/>
  </p:clrMapOvr>
  <p:transition spd="med"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3861048"/>
            <a:ext cx="9216008" cy="288032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5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58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5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5800" b="1" dirty="0" err="1">
                <a:latin typeface="Arial" panose="020B0604020202020204" pitchFamily="34" charset="0"/>
                <a:cs typeface="Arial" panose="020B0604020202020204" pitchFamily="34" charset="0"/>
              </a:rPr>
              <a:t>Дякуйте</a:t>
            </a:r>
            <a:r>
              <a:rPr lang="ru-RU" sz="5800" b="1" dirty="0">
                <a:latin typeface="Arial" panose="020B0604020202020204" pitchFamily="34" charset="0"/>
                <a:cs typeface="Arial" panose="020B0604020202020204" pitchFamily="34" charset="0"/>
              </a:rPr>
              <a:t> Господу, </a:t>
            </a:r>
            <a:r>
              <a:rPr lang="ru-RU" sz="5800" b="1" dirty="0" err="1">
                <a:latin typeface="Arial" panose="020B0604020202020204" pitchFamily="34" charset="0"/>
                <a:cs typeface="Arial" panose="020B0604020202020204" pitchFamily="34" charset="0"/>
              </a:rPr>
              <a:t>нашому</a:t>
            </a:r>
            <a:r>
              <a:rPr lang="ru-RU" sz="5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800" b="1" dirty="0" err="1">
                <a:latin typeface="Arial" panose="020B0604020202020204" pitchFamily="34" charset="0"/>
                <a:cs typeface="Arial" panose="020B0604020202020204" pitchFamily="34" charset="0"/>
              </a:rPr>
              <a:t>Богові</a:t>
            </a:r>
            <a:r>
              <a:rPr lang="ru-RU" sz="5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800" b="1" dirty="0" err="1">
                <a:latin typeface="Arial" panose="020B0604020202020204" pitchFamily="34" charset="0"/>
                <a:cs typeface="Arial" panose="020B0604020202020204" pitchFamily="34" charset="0"/>
              </a:rPr>
              <a:t>Творцеві</a:t>
            </a:r>
            <a:r>
              <a:rPr lang="ru-RU" sz="5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5800" b="1" dirty="0" err="1">
                <a:latin typeface="Arial" panose="020B0604020202020204" pitchFamily="34" charset="0"/>
                <a:cs typeface="Arial" panose="020B0604020202020204" pitchFamily="34" charset="0"/>
              </a:rPr>
              <a:t>кличте</a:t>
            </a:r>
            <a:r>
              <a:rPr lang="ru-RU" sz="5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800" b="1" dirty="0" err="1">
                <a:latin typeface="Arial" panose="020B0604020202020204" pitchFamily="34" charset="0"/>
                <a:cs typeface="Arial" panose="020B0604020202020204" pitchFamily="34" charset="0"/>
              </a:rPr>
              <a:t>Ім’я</a:t>
            </a:r>
            <a:r>
              <a:rPr lang="ru-RU" sz="5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800" b="1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5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5800" b="1" dirty="0" err="1">
                <a:latin typeface="Arial" panose="020B0604020202020204" pitchFamily="34" charset="0"/>
                <a:cs typeface="Arial" panose="020B0604020202020204" pitchFamily="34" charset="0"/>
              </a:rPr>
              <a:t>серед</a:t>
            </a:r>
            <a:r>
              <a:rPr lang="ru-RU" sz="5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800" b="1" dirty="0" err="1">
                <a:latin typeface="Arial" panose="020B0604020202020204" pitchFamily="34" charset="0"/>
                <a:cs typeface="Arial" panose="020B0604020202020204" pitchFamily="34" charset="0"/>
              </a:rPr>
              <a:t>народів</a:t>
            </a:r>
            <a:r>
              <a:rPr lang="ru-RU" sz="5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800" b="1" dirty="0" err="1">
                <a:latin typeface="Arial" panose="020B0604020202020204" pitchFamily="34" charset="0"/>
                <a:cs typeface="Arial" panose="020B0604020202020204" pitchFamily="34" charset="0"/>
              </a:rPr>
              <a:t>звіщайте</a:t>
            </a:r>
            <a:r>
              <a:rPr lang="ru-RU" sz="5800" b="1" dirty="0">
                <a:latin typeface="Arial" panose="020B0604020202020204" pitchFamily="34" charset="0"/>
                <a:cs typeface="Arial" panose="020B0604020202020204" pitchFamily="34" charset="0"/>
              </a:rPr>
              <a:t> про чини </a:t>
            </a:r>
            <a:r>
              <a:rPr lang="ru-RU" sz="5800" b="1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5800" b="1" dirty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r>
              <a:rPr lang="uk-UA" sz="5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5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915816" y="1052736"/>
            <a:ext cx="3456384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</a:t>
            </a:r>
            <a:r>
              <a:rPr lang="uk-UA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5:1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p:transition spd="med"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251520" y="3429000"/>
            <a:ext cx="8496944" cy="288032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5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5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Співайте</a:t>
            </a:r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Йому</a:t>
            </a:r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друзі</a:t>
            </a:r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баптисти</a:t>
            </a:r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, грайте </a:t>
            </a:r>
            <a:r>
              <a:rPr lang="ru-RU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Йому</a:t>
            </a:r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говоріть</a:t>
            </a:r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 про </a:t>
            </a:r>
            <a:r>
              <a:rPr lang="ru-RU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всі</a:t>
            </a:r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 чуда Господа </a:t>
            </a:r>
            <a:r>
              <a:rPr lang="ru-RU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Ісуса</a:t>
            </a:r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нашого</a:t>
            </a:r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Відкупителя</a:t>
            </a:r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r>
              <a:rPr lang="uk-UA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915816" y="1052736"/>
            <a:ext cx="3456384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</a:t>
            </a:r>
            <a:r>
              <a:rPr lang="uk-UA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5: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40772247"/>
      </p:ext>
    </p:extLst>
  </p:cSld>
  <p:clrMapOvr>
    <a:masterClrMapping/>
  </p:clrMapOvr>
  <p:transition spd="med"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23528" y="3573016"/>
            <a:ext cx="8496944" cy="288032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Хваліться</a:t>
            </a:r>
            <a:r>
              <a:rPr lang="ru-RU" sz="6000" b="1" dirty="0">
                <a:latin typeface="Arial" panose="020B0604020202020204" pitchFamily="34" charset="0"/>
                <a:cs typeface="Arial" panose="020B0604020202020204" pitchFamily="34" charset="0"/>
              </a:rPr>
              <a:t> святим </a:t>
            </a:r>
            <a:r>
              <a:rPr lang="ru-RU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6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Йменням</a:t>
            </a:r>
            <a:r>
              <a:rPr lang="ru-RU" sz="6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баптисти</a:t>
            </a:r>
            <a:r>
              <a:rPr lang="ru-RU" sz="6000" b="1" dirty="0">
                <a:latin typeface="Arial" panose="020B0604020202020204" pitchFamily="34" charset="0"/>
                <a:cs typeface="Arial" panose="020B0604020202020204" pitchFamily="34" charset="0"/>
              </a:rPr>
              <a:t>, хай </a:t>
            </a:r>
            <a:r>
              <a:rPr lang="ru-RU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тішиться</a:t>
            </a:r>
            <a:r>
              <a:rPr lang="ru-RU" sz="6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серце</a:t>
            </a:r>
            <a:r>
              <a:rPr lang="ru-RU" sz="6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шукаючих</a:t>
            </a:r>
            <a:r>
              <a:rPr lang="ru-RU" sz="6000" b="1" dirty="0">
                <a:latin typeface="Arial" panose="020B0604020202020204" pitchFamily="34" charset="0"/>
                <a:cs typeface="Arial" panose="020B0604020202020204" pitchFamily="34" charset="0"/>
              </a:rPr>
              <a:t> Господа! </a:t>
            </a:r>
            <a:endParaRPr lang="en-US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915816" y="1052736"/>
            <a:ext cx="3456384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</a:t>
            </a:r>
            <a:r>
              <a:rPr lang="uk-UA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5: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59240746"/>
      </p:ext>
    </p:extLst>
  </p:cSld>
  <p:clrMapOvr>
    <a:masterClrMapping/>
  </p:clrMapOvr>
  <p:transition spd="med"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467544" y="3645024"/>
            <a:ext cx="8496944" cy="244827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Пошукуйте</a:t>
            </a:r>
            <a:r>
              <a:rPr lang="ru-RU" sz="6000" b="1" dirty="0">
                <a:latin typeface="Arial" panose="020B0604020202020204" pitchFamily="34" charset="0"/>
                <a:cs typeface="Arial" panose="020B0604020202020204" pitchFamily="34" charset="0"/>
              </a:rPr>
              <a:t> Господа </a:t>
            </a:r>
            <a:r>
              <a:rPr lang="ru-RU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Всемогутнього</a:t>
            </a:r>
            <a:r>
              <a:rPr lang="ru-RU" sz="6000" b="1" dirty="0">
                <a:latin typeface="Arial" panose="020B0604020202020204" pitchFamily="34" charset="0"/>
                <a:cs typeface="Arial" panose="020B0604020202020204" pitchFamily="34" charset="0"/>
              </a:rPr>
              <a:t> й силу </a:t>
            </a:r>
            <a:r>
              <a:rPr lang="ru-RU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6000" b="1" dirty="0">
                <a:latin typeface="Arial" panose="020B0604020202020204" pitchFamily="34" charset="0"/>
                <a:cs typeface="Arial" panose="020B0604020202020204" pitchFamily="34" charset="0"/>
              </a:rPr>
              <a:t>, лице </a:t>
            </a:r>
            <a:r>
              <a:rPr lang="ru-RU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6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завжди</a:t>
            </a:r>
            <a:r>
              <a:rPr lang="ru-RU" sz="6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шукайте</a:t>
            </a:r>
            <a:r>
              <a:rPr lang="ru-RU" sz="6000" b="1" dirty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endParaRPr lang="en-US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915816" y="1052736"/>
            <a:ext cx="3456384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</a:t>
            </a:r>
            <a:r>
              <a:rPr lang="uk-UA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5: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23812203"/>
      </p:ext>
    </p:extLst>
  </p:cSld>
  <p:clrMapOvr>
    <a:masterClrMapping/>
  </p:clrMapOvr>
  <p:transition spd="med"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4077072"/>
            <a:ext cx="9144000" cy="266429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5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5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Пам’ятайте</a:t>
            </a:r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 про чуда </a:t>
            </a:r>
            <a:r>
              <a:rPr lang="ru-RU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 учинив, </a:t>
            </a:r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про </a:t>
            </a:r>
            <a:r>
              <a:rPr lang="ru-RU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ознаки</a:t>
            </a:r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про присуди уст Бога </a:t>
            </a:r>
            <a:r>
              <a:rPr lang="ru-RU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піднесеного</a:t>
            </a:r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 та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величного</a:t>
            </a:r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915816" y="1052736"/>
            <a:ext cx="3456384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</a:t>
            </a:r>
            <a:r>
              <a:rPr lang="uk-UA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5: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7091853"/>
      </p:ext>
    </p:extLst>
  </p:cSld>
  <p:clrMapOvr>
    <a:masterClrMapping/>
  </p:clrMapOvr>
  <p:transition spd="med"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4077072"/>
            <a:ext cx="9180512" cy="259228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5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5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А народ </a:t>
            </a:r>
            <a:r>
              <a:rPr lang="ru-RU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Свій</a:t>
            </a:r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 сильно </a:t>
            </a:r>
            <a:r>
              <a:rPr lang="ru-RU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розмножив</a:t>
            </a:r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Всеблагий</a:t>
            </a:r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 Господь, і </a:t>
            </a:r>
            <a:r>
              <a:rPr lang="ru-RU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зробив</a:t>
            </a:r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був</a:t>
            </a:r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ряснішим</a:t>
            </a:r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своїх</a:t>
            </a:r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послідовників</a:t>
            </a:r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усіх</a:t>
            </a:r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ворогів</a:t>
            </a:r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699792" y="1052736"/>
            <a:ext cx="3672408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</a:t>
            </a:r>
            <a:r>
              <a:rPr lang="uk-UA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5: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24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9699000"/>
      </p:ext>
    </p:extLst>
  </p:cSld>
  <p:clrMapOvr>
    <a:masterClrMapping/>
  </p:clrMapOvr>
  <p:transition spd="med"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36434" y="3573016"/>
            <a:ext cx="8496944" cy="244827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Бо</a:t>
            </a:r>
            <a:r>
              <a:rPr lang="ru-RU" sz="6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sz="6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пам’ятав</a:t>
            </a:r>
            <a:r>
              <a:rPr lang="ru-RU" sz="6000" b="1" dirty="0"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святе</a:t>
            </a:r>
            <a:r>
              <a:rPr lang="ru-RU" sz="6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Своє</a:t>
            </a:r>
            <a:r>
              <a:rPr lang="ru-RU" sz="6000" b="1" dirty="0">
                <a:latin typeface="Arial" panose="020B0604020202020204" pitchFamily="34" charset="0"/>
                <a:cs typeface="Arial" panose="020B0604020202020204" pitchFamily="34" charset="0"/>
              </a:rPr>
              <a:t> слово, за </a:t>
            </a:r>
            <a:r>
              <a:rPr lang="ru-RU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нашого</a:t>
            </a:r>
            <a:r>
              <a:rPr lang="ru-RU" sz="6000" b="1" dirty="0">
                <a:latin typeface="Arial" panose="020B0604020202020204" pitchFamily="34" charset="0"/>
                <a:cs typeface="Arial" panose="020B0604020202020204" pitchFamily="34" charset="0"/>
              </a:rPr>
              <a:t> пращура Авраама, </a:t>
            </a:r>
            <a:r>
              <a:rPr lang="ru-RU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Свого</a:t>
            </a:r>
            <a:r>
              <a:rPr lang="ru-RU" sz="6000" b="1" dirty="0">
                <a:latin typeface="Arial" panose="020B0604020202020204" pitchFamily="34" charset="0"/>
                <a:cs typeface="Arial" panose="020B0604020202020204" pitchFamily="34" charset="0"/>
              </a:rPr>
              <a:t> раба. </a:t>
            </a:r>
            <a:endParaRPr lang="en-US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699792" y="1052736"/>
            <a:ext cx="3672408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</a:t>
            </a:r>
            <a:r>
              <a:rPr lang="uk-UA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5: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42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C90F299-3327-42A2-A770-6891E50396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04" y="914237"/>
            <a:ext cx="22794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endParaRPr kumimoji="0" lang="uk-UA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308605"/>
      </p:ext>
    </p:extLst>
  </p:cSld>
  <p:clrMapOvr>
    <a:masterClrMapping/>
  </p:clrMapOvr>
  <p:transition spd="med"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23528" y="3431217"/>
            <a:ext cx="8496944" cy="252028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uk-UA" sz="6000" b="1" dirty="0">
                <a:latin typeface="Arial" panose="020B0604020202020204" pitchFamily="34" charset="0"/>
                <a:cs typeface="Arial" panose="020B0604020202020204" pitchFamily="34" charset="0"/>
              </a:rPr>
              <a:t>І Він з радістю вивів народ Свій з гріха та рабства, зо співом вибранців Своїх, </a:t>
            </a:r>
            <a:endParaRPr lang="en-US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699792" y="1052736"/>
            <a:ext cx="3672408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</a:t>
            </a:r>
            <a:r>
              <a:rPr lang="uk-UA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5: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43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64458082"/>
      </p:ext>
    </p:extLst>
  </p:cSld>
  <p:clrMapOvr>
    <a:masterClrMapping/>
  </p:clrMapOvr>
  <p:transition spd="med" advClick="0"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</TotalTime>
  <Words>242</Words>
  <Application>Microsoft Office PowerPoint</Application>
  <PresentationFormat>Екран (4:3)</PresentationFormat>
  <Paragraphs>60</Paragraphs>
  <Slides>11</Slides>
  <Notes>11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6" baseType="lpstr">
      <vt:lpstr>Arial</vt:lpstr>
      <vt:lpstr>Calibri</vt:lpstr>
      <vt:lpstr>Georgia</vt:lpstr>
      <vt:lpstr>Verdana</vt:lpstr>
      <vt:lpstr>Тема Office</vt:lpstr>
      <vt:lpstr>ПСАЛОМ 105 </vt:lpstr>
      <vt:lpstr>ПСАЛОМ 105:1 </vt:lpstr>
      <vt:lpstr>ПСАЛОМ 105:2 </vt:lpstr>
      <vt:lpstr>ПСАЛОМ 105:3 </vt:lpstr>
      <vt:lpstr>ПСАЛОМ 105:4 </vt:lpstr>
      <vt:lpstr>ПСАЛОМ 105:5 </vt:lpstr>
      <vt:lpstr>ПСАЛОМ 105:24 </vt:lpstr>
      <vt:lpstr>ПСАЛОМ 105:42 </vt:lpstr>
      <vt:lpstr>ПСАЛОМ 105:43 </vt:lpstr>
      <vt:lpstr>ПСАЛОМ 105:44 </vt:lpstr>
      <vt:lpstr>ПСАЛОМ 105:45 </vt:lpstr>
    </vt:vector>
  </TitlesOfParts>
  <Company>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Dubenchuk Ivanka</cp:lastModifiedBy>
  <cp:revision>177</cp:revision>
  <dcterms:created xsi:type="dcterms:W3CDTF">2011-03-25T18:27:23Z</dcterms:created>
  <dcterms:modified xsi:type="dcterms:W3CDTF">2023-06-08T15:17:36Z</dcterms:modified>
</cp:coreProperties>
</file>